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9" autoAdjust="0"/>
    <p:restoredTop sz="94660"/>
  </p:normalViewPr>
  <p:slideViewPr>
    <p:cSldViewPr snapToGrid="0">
      <p:cViewPr varScale="1">
        <p:scale>
          <a:sx n="145" d="100"/>
          <a:sy n="145" d="100"/>
        </p:scale>
        <p:origin x="124" y="4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BED1629-1ACD-762F-13F6-BC24501686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E57A8F1C-BB1C-7E5A-3C01-D19517E9B14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CED503D-0FBE-ED36-6D54-6BEEE34B6F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CE614-B445-46CA-ACC0-89D1E1A53E90}" type="datetimeFigureOut">
              <a:rPr lang="en-US" smtClean="0"/>
              <a:t>4/10/2023</a:t>
            </a:fld>
            <a:endParaRPr 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548A495-076E-5055-8B17-435813291B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DA5DF85-D1A3-D2D0-7E3B-95E7394FA1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D5F63-C41B-412D-895F-8C852DC1CE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34087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449AC61-5B1A-D6F8-8A08-1C4C016DE3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DF2B01BC-404C-8311-CB9D-D2EB56F515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294D6321-3444-BFDE-7B10-1748E60138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CE614-B445-46CA-ACC0-89D1E1A53E90}" type="datetimeFigureOut">
              <a:rPr lang="en-US" smtClean="0"/>
              <a:t>4/10/2023</a:t>
            </a:fld>
            <a:endParaRPr 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1C1ED2E5-E452-DDAF-47A3-8CF980A7C5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2F719F0-8FA7-712A-A0AB-DBC388C39A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D5F63-C41B-412D-895F-8C852DC1CE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96631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8F27403-D427-4E08-4768-AF37F2C61C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C8868F99-2B04-F8C0-2207-1428653D8F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9735734-403E-FD8D-BDB3-0FB2F7C0FC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CE614-B445-46CA-ACC0-89D1E1A53E90}" type="datetimeFigureOut">
              <a:rPr lang="en-US" smtClean="0"/>
              <a:t>4/10/2023</a:t>
            </a:fld>
            <a:endParaRPr 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7E75BA6-4736-B913-D180-596CE55940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83E82A5A-94BC-255A-D1FB-E2ED91568A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D5F63-C41B-412D-895F-8C852DC1CE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29092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C938F3B-EE44-159E-67A9-080FA37CC2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D58FC2D-6E79-50B8-6792-7B2E62035B7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/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3A1A643A-C2FD-B525-A1CE-DE0969D3EB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/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D235A6D2-AFBF-0BF1-95F1-1910F6D6C4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CE614-B445-46CA-ACC0-89D1E1A53E90}" type="datetimeFigureOut">
              <a:rPr lang="en-US" smtClean="0"/>
              <a:t>4/10/2023</a:t>
            </a:fld>
            <a:endParaRPr 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D5A58A57-43C7-A6E2-0597-AE1E8B210B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68A67515-D4F3-E436-DA3B-B3087F9E98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D5F63-C41B-412D-895F-8C852DC1CE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42768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E9A1589-683C-2777-335A-898ECB351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772583A1-CF1D-A090-14F8-09D7C04681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1DA15E46-5812-B7AB-3574-DB9F2D9FDB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/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3789BE4D-742E-E777-8503-E4D44209B77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7B7080AD-3922-4C47-2F89-FBB52B3FF02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/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BE6DB769-CC9D-6A3F-A850-6FD7A160F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CE614-B445-46CA-ACC0-89D1E1A53E90}" type="datetimeFigureOut">
              <a:rPr lang="en-US" smtClean="0"/>
              <a:t>4/10/2023</a:t>
            </a:fld>
            <a:endParaRPr 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2E871F81-1561-266F-42A5-69209E2E87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248FB9A3-F049-B5D7-A0FD-5F5322326F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D5F63-C41B-412D-895F-8C852DC1CE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2147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9224F4A-F2AD-243B-0390-C403E064F1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29BDF444-C7B4-FA7D-8615-7886492F4D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CE614-B445-46CA-ACC0-89D1E1A53E90}" type="datetimeFigureOut">
              <a:rPr lang="en-US" smtClean="0"/>
              <a:t>4/10/2023</a:t>
            </a:fld>
            <a:endParaRPr 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56EE64E9-329C-AC43-85A5-06B135D00C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688B6145-82E9-2D3B-84AB-70455D2CD5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D5F63-C41B-412D-895F-8C852DC1CE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48178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691B1AE8-D6F7-4C76-E50C-36B5195417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CE614-B445-46CA-ACC0-89D1E1A53E90}" type="datetimeFigureOut">
              <a:rPr lang="en-US" smtClean="0"/>
              <a:t>4/10/2023</a:t>
            </a:fld>
            <a:endParaRPr 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44530A9C-7A71-666C-FEF5-7EF00FFAEB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2998852-C143-DD60-1ACA-CA9EB4446A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D5F63-C41B-412D-895F-8C852DC1CE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52272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AE27453-B3CE-831A-C7B1-5944511E19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084B867-4DA4-2D35-D9BB-4BDBA55450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FC526189-FDAE-FB2D-BECA-1F44AE2010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9B80F009-B44D-EA9C-FE11-31CEB7828C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CE614-B445-46CA-ACC0-89D1E1A53E90}" type="datetimeFigureOut">
              <a:rPr lang="en-US" smtClean="0"/>
              <a:t>4/10/2023</a:t>
            </a:fld>
            <a:endParaRPr 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EFB01539-7548-65DC-4485-B29754D920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E31D21BD-7D99-34E9-DDB7-DC7426A9FB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D5F63-C41B-412D-895F-8C852DC1CE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73654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AAAF2A5-C073-2E0C-CD0F-A15CDAD56C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C9BC5DE9-D8F8-19D9-94DB-67FD0D02312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C3C102A2-D6D2-C2D2-4FB9-087AD23E52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33C3996A-4CFB-2749-E996-4B0FDECB8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CE614-B445-46CA-ACC0-89D1E1A53E90}" type="datetimeFigureOut">
              <a:rPr lang="en-US" smtClean="0"/>
              <a:t>4/10/2023</a:t>
            </a:fld>
            <a:endParaRPr 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58EF987D-1E1C-E4FF-9D25-8DDEC109C9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82823DE0-6377-DB81-445C-74C17CB28B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D5F63-C41B-412D-895F-8C852DC1CE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01621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658E468-98A6-B5F4-8EE7-9BAE6692B3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098D9DB6-09EF-5637-6F4E-2A7EAEF26D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E5F785B2-F9F8-EF83-88AF-B23732DD5D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CE614-B445-46CA-ACC0-89D1E1A53E90}" type="datetimeFigureOut">
              <a:rPr lang="en-US" smtClean="0"/>
              <a:t>4/10/2023</a:t>
            </a:fld>
            <a:endParaRPr 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74C35FC-6DCD-5400-D97E-8B4F62AF0E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38D69E37-36C4-8041-D80C-A0B4BAA44F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D5F63-C41B-412D-895F-8C852DC1CE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58667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E1182F72-9B28-242A-8E72-3FD330BCC7D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73509256-DE95-1C66-6F7A-99920760B3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EA588DC9-D610-CDDD-6C0D-023BC44E7F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CE614-B445-46CA-ACC0-89D1E1A53E90}" type="datetimeFigureOut">
              <a:rPr lang="en-US" smtClean="0"/>
              <a:t>4/10/2023</a:t>
            </a:fld>
            <a:endParaRPr 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FCF7D0B-58DD-1893-52EA-32602786C5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3F5A70D7-36B4-97F9-A1B0-4C93AD634D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D5F63-C41B-412D-895F-8C852DC1CE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86369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9FE8AF99-4BA5-97ED-B670-958EE5BD1E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DBF032A2-EED9-ADBB-D2BB-F45EC8B72E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61BB15F9-8F80-831A-C729-E47CDAD2E6D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4CE614-B445-46CA-ACC0-89D1E1A53E90}" type="datetimeFigureOut">
              <a:rPr lang="en-US" smtClean="0"/>
              <a:t>4/10/2023</a:t>
            </a:fld>
            <a:endParaRPr 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9D06148-1216-5B86-4EAB-267E6CFB1D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DA4C3B8-224C-F4B3-672A-D802314D47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0D5F63-C41B-412D-895F-8C852DC1CE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67496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F3FB9752-AB40-6EEC-54E8-1B3CDB2875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2960" y="1159514"/>
            <a:ext cx="8668987" cy="4792321"/>
          </a:xfrm>
          <a:prstGeom prst="rect">
            <a:avLst/>
          </a:prstGeom>
        </p:spPr>
      </p:pic>
      <p:sp>
        <p:nvSpPr>
          <p:cNvPr id="6" name="말풍선: 모서리가 둥근 사각형 5">
            <a:extLst>
              <a:ext uri="{FF2B5EF4-FFF2-40B4-BE49-F238E27FC236}">
                <a16:creationId xmlns:a16="http://schemas.microsoft.com/office/drawing/2014/main" id="{74803761-B7FC-E61F-A09F-6FB212B12242}"/>
              </a:ext>
            </a:extLst>
          </p:cNvPr>
          <p:cNvSpPr/>
          <p:nvPr/>
        </p:nvSpPr>
        <p:spPr>
          <a:xfrm>
            <a:off x="2280062" y="2078183"/>
            <a:ext cx="1595252" cy="811480"/>
          </a:xfrm>
          <a:prstGeom prst="wedgeRoundRectCallout">
            <a:avLst>
              <a:gd name="adj1" fmla="val 19117"/>
              <a:gd name="adj2" fmla="val 81292"/>
              <a:gd name="adj3" fmla="val 16667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rgbClr val="0070C0"/>
                </a:solidFill>
                <a:highlight>
                  <a:srgbClr val="FFFF00"/>
                </a:highlight>
              </a:rPr>
              <a:t>Pin assign</a:t>
            </a:r>
          </a:p>
          <a:p>
            <a:pPr algn="ctr"/>
            <a:r>
              <a:rPr lang="en-US" sz="1400" dirty="0">
                <a:solidFill>
                  <a:srgbClr val="0070C0"/>
                </a:solidFill>
                <a:highlight>
                  <a:srgbClr val="FFFF00"/>
                </a:highlight>
              </a:rPr>
              <a:t>VDDC_IN: </a:t>
            </a:r>
          </a:p>
          <a:p>
            <a:pPr algn="ctr"/>
            <a:r>
              <a:rPr lang="en-US" sz="1400" dirty="0">
                <a:solidFill>
                  <a:srgbClr val="0070C0"/>
                </a:solidFill>
                <a:highlight>
                  <a:srgbClr val="FFFF00"/>
                </a:highlight>
              </a:rPr>
              <a:t>VDDC -&gt; B8, G6</a:t>
            </a:r>
          </a:p>
        </p:txBody>
      </p:sp>
      <p:sp>
        <p:nvSpPr>
          <p:cNvPr id="7" name="말풍선: 모서리가 둥근 사각형 6">
            <a:extLst>
              <a:ext uri="{FF2B5EF4-FFF2-40B4-BE49-F238E27FC236}">
                <a16:creationId xmlns:a16="http://schemas.microsoft.com/office/drawing/2014/main" id="{C9A0D6A0-3015-3AA0-429C-1CE49C494A6F}"/>
              </a:ext>
            </a:extLst>
          </p:cNvPr>
          <p:cNvSpPr/>
          <p:nvPr/>
        </p:nvSpPr>
        <p:spPr>
          <a:xfrm>
            <a:off x="7463642" y="2078183"/>
            <a:ext cx="1595252" cy="811480"/>
          </a:xfrm>
          <a:prstGeom prst="wedgeRoundRectCallout">
            <a:avLst>
              <a:gd name="adj1" fmla="val 19117"/>
              <a:gd name="adj2" fmla="val 81292"/>
              <a:gd name="adj3" fmla="val 16667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rgbClr val="0070C0"/>
                </a:solidFill>
                <a:highlight>
                  <a:srgbClr val="FFFF00"/>
                </a:highlight>
              </a:rPr>
              <a:t>Pin assign</a:t>
            </a:r>
          </a:p>
          <a:p>
            <a:pPr algn="ctr"/>
            <a:r>
              <a:rPr lang="en-US" sz="1400" dirty="0">
                <a:solidFill>
                  <a:srgbClr val="0070C0"/>
                </a:solidFill>
                <a:highlight>
                  <a:srgbClr val="FFFF00"/>
                </a:highlight>
              </a:rPr>
              <a:t>VDDC_OUT: </a:t>
            </a:r>
          </a:p>
          <a:p>
            <a:pPr algn="ctr"/>
            <a:r>
              <a:rPr lang="en-US" sz="1400" dirty="0">
                <a:solidFill>
                  <a:srgbClr val="0070C0"/>
                </a:solidFill>
                <a:highlight>
                  <a:srgbClr val="FFFF00"/>
                </a:highlight>
              </a:rPr>
              <a:t>F1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FAEB615-B42D-7828-E3A9-E6DA0B15E95D}"/>
              </a:ext>
            </a:extLst>
          </p:cNvPr>
          <p:cNvSpPr txBox="1"/>
          <p:nvPr/>
        </p:nvSpPr>
        <p:spPr>
          <a:xfrm>
            <a:off x="795647" y="538348"/>
            <a:ext cx="25795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1. Which pin is VDDC_IN?</a:t>
            </a:r>
          </a:p>
        </p:txBody>
      </p:sp>
    </p:spTree>
    <p:extLst>
      <p:ext uri="{BB962C8B-B14F-4D97-AF65-F5344CB8AC3E}">
        <p14:creationId xmlns:p14="http://schemas.microsoft.com/office/powerpoint/2010/main" val="15014355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AFAEB615-B42D-7828-E3A9-E6DA0B15E95D}"/>
              </a:ext>
            </a:extLst>
          </p:cNvPr>
          <p:cNvSpPr txBox="1"/>
          <p:nvPr/>
        </p:nvSpPr>
        <p:spPr>
          <a:xfrm>
            <a:off x="795647" y="292166"/>
            <a:ext cx="811337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en-US" dirty="0"/>
              <a:t>Which pin is VDDC_IN? </a:t>
            </a:r>
          </a:p>
          <a:p>
            <a:r>
              <a:rPr lang="en-US" dirty="0"/>
              <a:t>      </a:t>
            </a:r>
            <a:r>
              <a:rPr lang="en-US" dirty="0">
                <a:solidFill>
                  <a:srgbClr val="0070C0"/>
                </a:solidFill>
              </a:rPr>
              <a:t>If VDDC_IN is VDDC(B8,G6), your schematic is wrong. </a:t>
            </a:r>
          </a:p>
          <a:p>
            <a:r>
              <a:rPr lang="en-US" dirty="0">
                <a:solidFill>
                  <a:srgbClr val="0070C0"/>
                </a:solidFill>
              </a:rPr>
              <a:t>      Your schematic presented VDDC_OUT(F1) -&gt; VDDC_0 &amp;1(B8, G6): Power flow</a:t>
            </a:r>
          </a:p>
          <a:p>
            <a:r>
              <a:rPr lang="en-US" dirty="0">
                <a:solidFill>
                  <a:srgbClr val="0070C0"/>
                </a:solidFill>
              </a:rPr>
              <a:t>      And VDDC Input voltage range presented to 3.0~3.6V(refer to below specification)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F20B475D-03B7-511B-887D-20846AF438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5647" y="1744438"/>
            <a:ext cx="4939465" cy="2263548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1762F057-825B-CEEC-1A3F-5BE0FD708C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40778" y="1540010"/>
            <a:ext cx="5238145" cy="2698096"/>
          </a:xfrm>
          <a:prstGeom prst="rect">
            <a:avLst/>
          </a:prstGeom>
        </p:spPr>
      </p:pic>
      <p:sp>
        <p:nvSpPr>
          <p:cNvPr id="10" name="직사각형 9">
            <a:extLst>
              <a:ext uri="{FF2B5EF4-FFF2-40B4-BE49-F238E27FC236}">
                <a16:creationId xmlns:a16="http://schemas.microsoft.com/office/drawing/2014/main" id="{75D2AC2B-2058-7C58-DC80-6C9C8A08BDA6}"/>
              </a:ext>
            </a:extLst>
          </p:cNvPr>
          <p:cNvSpPr/>
          <p:nvPr/>
        </p:nvSpPr>
        <p:spPr>
          <a:xfrm>
            <a:off x="6495803" y="3693402"/>
            <a:ext cx="2375065" cy="679291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42EB9D1E-3C5B-321E-EA8D-1B5E958EC4D7}"/>
              </a:ext>
            </a:extLst>
          </p:cNvPr>
          <p:cNvSpPr/>
          <p:nvPr/>
        </p:nvSpPr>
        <p:spPr>
          <a:xfrm>
            <a:off x="2889492" y="1704874"/>
            <a:ext cx="407623" cy="1324079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그림 12">
            <a:extLst>
              <a:ext uri="{FF2B5EF4-FFF2-40B4-BE49-F238E27FC236}">
                <a16:creationId xmlns:a16="http://schemas.microsoft.com/office/drawing/2014/main" id="{F98FE9B4-EBAC-9C48-3CC3-CC57156E8B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94743" y="4693702"/>
            <a:ext cx="7099787" cy="1905671"/>
          </a:xfrm>
          <a:prstGeom prst="rect">
            <a:avLst/>
          </a:prstGeom>
        </p:spPr>
      </p:pic>
      <p:sp>
        <p:nvSpPr>
          <p:cNvPr id="14" name="직사각형 13">
            <a:extLst>
              <a:ext uri="{FF2B5EF4-FFF2-40B4-BE49-F238E27FC236}">
                <a16:creationId xmlns:a16="http://schemas.microsoft.com/office/drawing/2014/main" id="{9F3D1467-05C7-463A-375B-D99B89A57D76}"/>
              </a:ext>
            </a:extLst>
          </p:cNvPr>
          <p:cNvSpPr/>
          <p:nvPr/>
        </p:nvSpPr>
        <p:spPr>
          <a:xfrm>
            <a:off x="2010261" y="5153127"/>
            <a:ext cx="7023835" cy="210182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직선 화살표 연결선 15">
            <a:extLst>
              <a:ext uri="{FF2B5EF4-FFF2-40B4-BE49-F238E27FC236}">
                <a16:creationId xmlns:a16="http://schemas.microsoft.com/office/drawing/2014/main" id="{A722B330-55B9-F147-AD9E-8C14C586FE4F}"/>
              </a:ext>
            </a:extLst>
          </p:cNvPr>
          <p:cNvCxnSpPr>
            <a:cxnSpLocks/>
          </p:cNvCxnSpPr>
          <p:nvPr/>
        </p:nvCxnSpPr>
        <p:spPr>
          <a:xfrm flipH="1" flipV="1">
            <a:off x="3455377" y="2088173"/>
            <a:ext cx="3001513" cy="1688123"/>
          </a:xfrm>
          <a:prstGeom prst="straightConnector1">
            <a:avLst/>
          </a:prstGeom>
          <a:ln w="19050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1F5CBE36-D345-27EA-6F97-D4C5CDC8ED18}"/>
              </a:ext>
            </a:extLst>
          </p:cNvPr>
          <p:cNvSpPr/>
          <p:nvPr/>
        </p:nvSpPr>
        <p:spPr>
          <a:xfrm>
            <a:off x="5735112" y="2027267"/>
            <a:ext cx="3135756" cy="1102795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E4A72FE6-2330-FA9A-20D0-4112863FFD82}"/>
              </a:ext>
            </a:extLst>
          </p:cNvPr>
          <p:cNvCxnSpPr>
            <a:cxnSpLocks/>
          </p:cNvCxnSpPr>
          <p:nvPr/>
        </p:nvCxnSpPr>
        <p:spPr>
          <a:xfrm flipH="1" flipV="1">
            <a:off x="6400800" y="3206842"/>
            <a:ext cx="56090" cy="549588"/>
          </a:xfrm>
          <a:prstGeom prst="straightConnector1">
            <a:avLst/>
          </a:prstGeom>
          <a:ln w="19050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727765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89</Words>
  <Application>Microsoft Office PowerPoint</Application>
  <PresentationFormat>와이드스크린</PresentationFormat>
  <Paragraphs>11</Paragraphs>
  <Slides>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테마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성영 김</dc:creator>
  <cp:lastModifiedBy>성영 김</cp:lastModifiedBy>
  <cp:revision>2</cp:revision>
  <dcterms:created xsi:type="dcterms:W3CDTF">2023-04-10T06:34:43Z</dcterms:created>
  <dcterms:modified xsi:type="dcterms:W3CDTF">2023-04-10T06:44:52Z</dcterms:modified>
</cp:coreProperties>
</file>